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2699" autoAdjust="0"/>
  </p:normalViewPr>
  <p:slideViewPr>
    <p:cSldViewPr snapToGrid="0">
      <p:cViewPr varScale="1">
        <p:scale>
          <a:sx n="90" d="100"/>
          <a:sy n="90" d="100"/>
        </p:scale>
        <p:origin x="127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EBA6E-FC63-4D4C-BA87-666397C20E1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5AF434-F71F-4883-B93A-90C38F6B492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93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AF434-F71F-4883-B93A-90C38F6B492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1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Scenic Solutions, n.d.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Landscape change.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[Online] 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 at: </a:t>
            </a:r>
            <a:r>
              <a:rPr lang="en-GB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https://scenicsolutions.world/landscape-change/</a:t>
            </a:r>
            <a:b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[Accessed 18 January 2023].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5AF434-F71F-4883-B93A-90C38F6B492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118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62493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8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129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4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12343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98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23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162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10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614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672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A2EA1F90-985F-48A6-A8CD-B87E63AF37F1}" type="datetimeFigureOut">
              <a:rPr lang="en-GB" smtClean="0"/>
              <a:t>24/01/2023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1BD094D-557C-499E-96EF-84258A2DDA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0099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4734-FE2D-4962-93B3-6C05CDFE8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562" y="1797177"/>
            <a:ext cx="10686875" cy="4041648"/>
          </a:xfrm>
        </p:spPr>
        <p:txBody>
          <a:bodyPr>
            <a:normAutofit/>
          </a:bodyPr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Aerial Images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E29D06-214B-4D1B-8D89-BCAA636A6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0192" y="5281873"/>
            <a:ext cx="1336969" cy="1404123"/>
          </a:xfrm>
          <a:prstGeom prst="snip2DiagRect">
            <a:avLst>
              <a:gd name="adj1" fmla="val 0"/>
              <a:gd name="adj2" fmla="val 20988"/>
            </a:avLst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2055A0-4E1F-4363-8D92-A0FABBBA4F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12" t="19289" r="17471" b="55622"/>
          <a:stretch/>
        </p:blipFill>
        <p:spPr>
          <a:xfrm>
            <a:off x="6748131" y="274796"/>
            <a:ext cx="5114924" cy="341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4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512AA-57EF-48EC-BB3C-51085354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31" y="351445"/>
            <a:ext cx="9692640" cy="1325562"/>
          </a:xfrm>
        </p:spPr>
        <p:txBody>
          <a:bodyPr/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Learning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9BAB2-D2E6-477C-9816-5B92BF077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1" y="1706101"/>
            <a:ext cx="8595360" cy="1136073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 can use aerial images for research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990694F-6349-4C27-94FC-1D16EE75664A}"/>
              </a:ext>
            </a:extLst>
          </p:cNvPr>
          <p:cNvSpPr txBox="1">
            <a:spLocks/>
          </p:cNvSpPr>
          <p:nvPr/>
        </p:nvSpPr>
        <p:spPr>
          <a:xfrm>
            <a:off x="713231" y="2208487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Success Criteria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17A106-56FD-4B8E-87D8-BDB4C6C68CCD}"/>
              </a:ext>
            </a:extLst>
          </p:cNvPr>
          <p:cNvSpPr txBox="1">
            <a:spLocks/>
          </p:cNvSpPr>
          <p:nvPr/>
        </p:nvSpPr>
        <p:spPr>
          <a:xfrm>
            <a:off x="713231" y="3562310"/>
            <a:ext cx="8973693" cy="17720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Understand how aerial images are collected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 aerial images to identify historical sites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Use aerial images to look at how places develop over time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F21D8C-A836-4646-848B-F2CF9562E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366" y="5972740"/>
            <a:ext cx="732173" cy="77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51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22CE5-F770-4F78-8A77-2335A859E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76" y="-105082"/>
            <a:ext cx="9692640" cy="1325562"/>
          </a:xfrm>
        </p:spPr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Introduction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4E7A1-FD8A-4B5C-8022-38B4492F5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7" y="1534226"/>
            <a:ext cx="6214492" cy="4351337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How and why may an area change over time?</a:t>
            </a:r>
          </a:p>
          <a:p>
            <a:pPr marL="0" indent="0">
              <a:buNone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How can aerial images help us to understand past events?</a:t>
            </a:r>
          </a:p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What is the difference between a map and an aerial image?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5BA024-D304-4883-8EFE-72C1C2A3C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366" y="5972740"/>
            <a:ext cx="732173" cy="7722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C8F09C-8F1E-434B-AE71-A5824B3746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843" t="12790" r="13474" b="45196"/>
          <a:stretch/>
        </p:blipFill>
        <p:spPr>
          <a:xfrm>
            <a:off x="6625268" y="557699"/>
            <a:ext cx="4338007" cy="56269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F9DD8E-FCFC-4A1F-BE4A-A64D31C89C1F}"/>
              </a:ext>
            </a:extLst>
          </p:cNvPr>
          <p:cNvSpPr txBox="1"/>
          <p:nvPr/>
        </p:nvSpPr>
        <p:spPr>
          <a:xfrm>
            <a:off x="9414690" y="6053802"/>
            <a:ext cx="28765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(Scenic Solutions, n.d.)</a:t>
            </a:r>
          </a:p>
        </p:txBody>
      </p:sp>
    </p:spTree>
    <p:extLst>
      <p:ext uri="{BB962C8B-B14F-4D97-AF65-F5344CB8AC3E}">
        <p14:creationId xmlns:p14="http://schemas.microsoft.com/office/powerpoint/2010/main" val="25647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7F25-B76E-48CD-9C7E-99A3CAC77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52" y="131446"/>
            <a:ext cx="6290675" cy="788006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Norderney 14</a:t>
            </a:r>
            <a:r>
              <a:rPr lang="en-GB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March 1942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6EFAC8-6C48-46E2-B23B-83D71981B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366" y="5972740"/>
            <a:ext cx="732173" cy="772292"/>
          </a:xfrm>
          <a:prstGeom prst="rect">
            <a:avLst/>
          </a:prstGeom>
        </p:spPr>
      </p:pic>
      <p:pic>
        <p:nvPicPr>
          <p:cNvPr id="8" name="Picture 7" descr="A picture containing text, old, dirty&#10;&#10;Description automatically generated">
            <a:extLst>
              <a:ext uri="{FF2B5EF4-FFF2-40B4-BE49-F238E27FC236}">
                <a16:creationId xmlns:a16="http://schemas.microsoft.com/office/drawing/2014/main" id="{FA38ABAA-0063-4B1F-9224-E48B3BDA1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025" y="1067597"/>
            <a:ext cx="8620125" cy="529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85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9523E-B43B-433C-B9D0-C9905F09D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637" y="196833"/>
            <a:ext cx="9163518" cy="832340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Norderney 20</a:t>
            </a:r>
            <a:r>
              <a:rPr lang="en-GB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 March 1944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96662-6EEA-4BE2-B5B8-255B961CA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366" y="5972740"/>
            <a:ext cx="732173" cy="772292"/>
          </a:xfrm>
          <a:prstGeom prst="rect">
            <a:avLst/>
          </a:prstGeom>
        </p:spPr>
      </p:pic>
      <p:pic>
        <p:nvPicPr>
          <p:cNvPr id="8" name="Picture 7" descr="A picture containing text, engine, dirty&#10;&#10;Description automatically generated">
            <a:extLst>
              <a:ext uri="{FF2B5EF4-FFF2-40B4-BE49-F238E27FC236}">
                <a16:creationId xmlns:a16="http://schemas.microsoft.com/office/drawing/2014/main" id="{5522EA48-946C-4CB9-83DD-864764164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230" y="1197568"/>
            <a:ext cx="8399145" cy="51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00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573F5-C0BF-4FE7-8A29-312CD3074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96" y="360074"/>
            <a:ext cx="6586925" cy="727046"/>
          </a:xfrm>
        </p:spPr>
        <p:txBody>
          <a:bodyPr>
            <a:normAutofit/>
          </a:bodyPr>
          <a:lstStyle/>
          <a:p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Norderney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F09D7-33A8-419C-92D1-C67518473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6366" y="5972740"/>
            <a:ext cx="732173" cy="772292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71D588E-65CC-45B8-9309-A507A5605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30" y="1200150"/>
            <a:ext cx="8346168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17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1">
            <a:extLst>
              <a:ext uri="{FF2B5EF4-FFF2-40B4-BE49-F238E27FC236}">
                <a16:creationId xmlns:a16="http://schemas.microsoft.com/office/drawing/2014/main" id="{989683EB-D202-4B4D-B1BD-8BA6965FB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1292840" cy="6858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CD7F5-0EC8-411F-B51D-0C3305B846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l="11962" t="25221" r="56994" b="28250"/>
          <a:stretch/>
        </p:blipFill>
        <p:spPr>
          <a:xfrm>
            <a:off x="0" y="8009"/>
            <a:ext cx="1129562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136057-3A59-4385-9450-312D56E2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D6ADC-2E46-4B45-BB24-689B10C14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2005739"/>
            <a:ext cx="9309999" cy="4174398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have you learnt about the area by looking at the aerial images?</a:t>
            </a: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could choose a place to dig on this site where would it be? Why?</a:t>
            </a:r>
          </a:p>
          <a:p>
            <a:pPr marL="0" indent="0">
              <a:buNone/>
            </a:pP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do you think archaeologists look at aerial images before beginning excavations?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C1EC-EAEB-4F07-966A-52AFF86E5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6366" y="5972740"/>
            <a:ext cx="732173" cy="77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1775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F50F01D0D06B4EAE120F67A79CDF63" ma:contentTypeVersion="17" ma:contentTypeDescription="Create a new document." ma:contentTypeScope="" ma:versionID="865b468587d35eb11b7a3bbbb2c7d5de">
  <xsd:schema xmlns:xsd="http://www.w3.org/2001/XMLSchema" xmlns:xs="http://www.w3.org/2001/XMLSchema" xmlns:p="http://schemas.microsoft.com/office/2006/metadata/properties" xmlns:ns2="d0798d91-20b8-4132-9abd-07b086924918" xmlns:ns3="6960b1ab-b3af-4b63-b91e-b65fc7b23551" targetNamespace="http://schemas.microsoft.com/office/2006/metadata/properties" ma:root="true" ma:fieldsID="79258cd2e24960a09163ddcd3489a0c7" ns2:_="" ns3:_="">
    <xsd:import namespace="d0798d91-20b8-4132-9abd-07b086924918"/>
    <xsd:import namespace="6960b1ab-b3af-4b63-b91e-b65fc7b235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798d91-20b8-4132-9abd-07b086924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51cd1a-81c0-4f7e-8bca-7c9d41dcf3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60b1ab-b3af-4b63-b91e-b65fc7b2355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787c20-be59-4438-9e88-687d7cbca0a2}" ma:internalName="TaxCatchAll" ma:showField="CatchAllData" ma:web="6960b1ab-b3af-4b63-b91e-b65fc7b235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9343B9-B002-41B8-B2F0-1E9CFB34A5C7}"/>
</file>

<file path=customXml/itemProps2.xml><?xml version="1.0" encoding="utf-8"?>
<ds:datastoreItem xmlns:ds="http://schemas.openxmlformats.org/officeDocument/2006/customXml" ds:itemID="{66D5156F-CB10-45AF-B283-228F72C32F2E}"/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170</Words>
  <Application>Microsoft Office PowerPoint</Application>
  <PresentationFormat>Widescreen</PresentationFormat>
  <Paragraphs>27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Schoolbook</vt:lpstr>
      <vt:lpstr>Wingdings 2</vt:lpstr>
      <vt:lpstr>View</vt:lpstr>
      <vt:lpstr>Aerial Images</vt:lpstr>
      <vt:lpstr>Learning Objective</vt:lpstr>
      <vt:lpstr>Introduction </vt:lpstr>
      <vt:lpstr>Norderney 14th March 1942</vt:lpstr>
      <vt:lpstr>Norderney 20th March 1944</vt:lpstr>
      <vt:lpstr>Norderney 2020</vt:lpstr>
      <vt:lpstr>Conclusion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Witness Evidence</dc:title>
  <dc:creator>WEAVER Rebecca</dc:creator>
  <cp:lastModifiedBy>WEAVER Rebecca</cp:lastModifiedBy>
  <cp:revision>16</cp:revision>
  <dcterms:created xsi:type="dcterms:W3CDTF">2023-01-18T11:07:09Z</dcterms:created>
  <dcterms:modified xsi:type="dcterms:W3CDTF">2023-01-24T13:27:04Z</dcterms:modified>
</cp:coreProperties>
</file>