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"/>
  </p:notesMasterIdLst>
  <p:sldIdLst>
    <p:sldId id="256" r:id="rId4"/>
    <p:sldId id="257" r:id="rId5"/>
    <p:sldId id="258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 William L" userId="6bf183b5-222d-4df0-9bc4-9ba528d9b7bc" providerId="ADAL" clId="{6FAD3287-3672-445B-A386-48D1406FF654}"/>
    <pc:docChg chg="modSld">
      <pc:chgData name="MITCHELL William L" userId="6bf183b5-222d-4df0-9bc4-9ba528d9b7bc" providerId="ADAL" clId="{6FAD3287-3672-445B-A386-48D1406FF654}" dt="2023-07-21T14:13:26.425" v="24" actId="20577"/>
      <pc:docMkLst>
        <pc:docMk/>
      </pc:docMkLst>
      <pc:sldChg chg="modSp mod">
        <pc:chgData name="MITCHELL William L" userId="6bf183b5-222d-4df0-9bc4-9ba528d9b7bc" providerId="ADAL" clId="{6FAD3287-3672-445B-A386-48D1406FF654}" dt="2023-07-21T14:13:26.425" v="24" actId="20577"/>
        <pc:sldMkLst>
          <pc:docMk/>
          <pc:sldMk cId="2633051186" sldId="257"/>
        </pc:sldMkLst>
        <pc:spChg chg="mod">
          <ac:chgData name="MITCHELL William L" userId="6bf183b5-222d-4df0-9bc4-9ba528d9b7bc" providerId="ADAL" clId="{6FAD3287-3672-445B-A386-48D1406FF654}" dt="2023-07-21T14:13:26.425" v="24" actId="20577"/>
          <ac:spMkLst>
            <pc:docMk/>
            <pc:sldMk cId="2633051186" sldId="257"/>
            <ac:spMk id="6" creationId="{2017A106-56FD-4B8E-87D8-BDB4C6C68C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A19F-721D-4BBC-A02E-85CB9AC9D19B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9D8D-E975-4D2E-8314-78F969BA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1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AF434-F71F-4883-B93A-90C38F6B49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6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249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2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234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8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3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6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0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1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2EA1F90-985F-48A6-A8CD-B87E63AF37F1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9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4734-FE2D-4962-93B3-6C05CDFE8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495" y="1606677"/>
            <a:ext cx="9418320" cy="404164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Alderney?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9D06-214B-4D1B-8D89-BCAA636A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2" y="5281873"/>
            <a:ext cx="1336969" cy="1404123"/>
          </a:xfrm>
          <a:prstGeom prst="snip2DiagRect">
            <a:avLst>
              <a:gd name="adj1" fmla="val 0"/>
              <a:gd name="adj2" fmla="val 20988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E5B7A-AAF8-4861-9986-66141261C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306"/>
          <a:stretch/>
        </p:blipFill>
        <p:spPr>
          <a:xfrm>
            <a:off x="6897553" y="351775"/>
            <a:ext cx="4922477" cy="39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12AA-57EF-48EC-BB3C-51085354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15884"/>
            <a:ext cx="9692640" cy="1325562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9BAB2-D2E6-477C-9816-5B92BF07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762298"/>
            <a:ext cx="8595360" cy="113607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can identify reasons Alderney was used by the Nazis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90694F-6349-4C27-94FC-1D16EE75664A}"/>
              </a:ext>
            </a:extLst>
          </p:cNvPr>
          <p:cNvSpPr txBox="1">
            <a:spLocks/>
          </p:cNvSpPr>
          <p:nvPr/>
        </p:nvSpPr>
        <p:spPr>
          <a:xfrm>
            <a:off x="1261872" y="2042161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Success Criteria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17A106-56FD-4B8E-87D8-BDB4C6C68CCD}"/>
              </a:ext>
            </a:extLst>
          </p:cNvPr>
          <p:cNvSpPr txBox="1">
            <a:spLocks/>
          </p:cNvSpPr>
          <p:nvPr/>
        </p:nvSpPr>
        <p:spPr>
          <a:xfrm>
            <a:off x="1261872" y="3603564"/>
            <a:ext cx="8595360" cy="177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that what happened in Alderney is directly related to the Holocaust and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Nazi occupation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evidence to determine similarities and differences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reasons why Alderney was used as a camp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21D8C-A836-4646-848B-F2CF9562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5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2CE5-F770-4F78-8A77-2335A859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76" y="-105082"/>
            <a:ext cx="9692640" cy="132556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E7A1-FD8A-4B5C-8022-38B4492F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6" y="1622149"/>
            <a:ext cx="10667532" cy="321362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do we already know about the Holocaust?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Are there specific features that make a camp successful?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BA024-D304-4883-8EFE-72C1C2A3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58E78-505C-49A4-AEA1-F058ABBF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56" y="3720477"/>
            <a:ext cx="1934833" cy="2638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94BF2-A497-4D56-BEA3-8BF4EBE703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50" r="18502"/>
          <a:stretch/>
        </p:blipFill>
        <p:spPr>
          <a:xfrm>
            <a:off x="578053" y="3720477"/>
            <a:ext cx="2269602" cy="2543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25BD13-A21D-4D07-9307-DC510B555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32" y="3971925"/>
            <a:ext cx="4716465" cy="20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2CE5-F770-4F78-8A77-2335A859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76" y="77886"/>
            <a:ext cx="9692640" cy="132556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E7A1-FD8A-4B5C-8022-38B4492F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6" y="3409385"/>
            <a:ext cx="10402536" cy="3277165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did the Nazis use Alderney?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do you think the treatment of prisoners was so bad in Alderney?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made the Nazi concentration camps successful?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BA024-D304-4883-8EFE-72C1C2A3C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77217-7BFA-44C4-939A-387E1D767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5" t="16805" r="24297" b="16528"/>
          <a:stretch/>
        </p:blipFill>
        <p:spPr>
          <a:xfrm>
            <a:off x="7231998" y="815741"/>
            <a:ext cx="3804365" cy="27336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5CF0A9-360C-4B65-AE13-C3B857952CF8}"/>
              </a:ext>
            </a:extLst>
          </p:cNvPr>
          <p:cNvSpPr txBox="1">
            <a:spLocks/>
          </p:cNvSpPr>
          <p:nvPr/>
        </p:nvSpPr>
        <p:spPr>
          <a:xfrm>
            <a:off x="410776" y="1663506"/>
            <a:ext cx="6821222" cy="154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Can you name similarities and differences between Alderney and other parts of Europe during the Holocaust?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8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471CE-9965-4D5B-8296-F740B0782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8516" t="22879" r="61797" b="52592"/>
          <a:stretch/>
        </p:blipFill>
        <p:spPr>
          <a:xfrm>
            <a:off x="-1" y="0"/>
            <a:ext cx="11298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36057-3A59-4385-9450-312D56E2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6ADC-2E46-4B45-BB24-689B10C1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2005739"/>
            <a:ext cx="9309999" cy="41743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learnt about these places and events?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archaeologists helped us to gain knowledge about Alderney?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more could be done and by who?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2C1EC-EAEB-4F07-966A-52AFF86E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366" y="5972740"/>
            <a:ext cx="732173" cy="7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1775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50F01D0D06B4EAE120F67A79CDF63" ma:contentTypeVersion="17" ma:contentTypeDescription="Create a new document." ma:contentTypeScope="" ma:versionID="865b468587d35eb11b7a3bbbb2c7d5de">
  <xsd:schema xmlns:xsd="http://www.w3.org/2001/XMLSchema" xmlns:xs="http://www.w3.org/2001/XMLSchema" xmlns:p="http://schemas.microsoft.com/office/2006/metadata/properties" xmlns:ns2="d0798d91-20b8-4132-9abd-07b086924918" xmlns:ns3="6960b1ab-b3af-4b63-b91e-b65fc7b23551" targetNamespace="http://schemas.microsoft.com/office/2006/metadata/properties" ma:root="true" ma:fieldsID="79258cd2e24960a09163ddcd3489a0c7" ns2:_="" ns3:_="">
    <xsd:import namespace="d0798d91-20b8-4132-9abd-07b086924918"/>
    <xsd:import namespace="6960b1ab-b3af-4b63-b91e-b65fc7b23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98d91-20b8-4132-9abd-07b086924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51cd1a-81c0-4f7e-8bca-7c9d41dcf3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0b1ab-b3af-4b63-b91e-b65fc7b23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787c20-be59-4438-9e88-687d7cbca0a2}" ma:internalName="TaxCatchAll" ma:showField="CatchAllData" ma:web="6960b1ab-b3af-4b63-b91e-b65fc7b235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182363-2648-4497-B925-A61392DCCF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6EE68-AB03-4942-A035-E58AA76C8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98d91-20b8-4132-9abd-07b086924918"/>
    <ds:schemaRef ds:uri="6960b1ab-b3af-4b63-b91e-b65fc7b23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152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Schoolbook</vt:lpstr>
      <vt:lpstr>Wingdings 2</vt:lpstr>
      <vt:lpstr>View</vt:lpstr>
      <vt:lpstr>Why Alderney?</vt:lpstr>
      <vt:lpstr>Learning Objective</vt:lpstr>
      <vt:lpstr>Introduction </vt:lpstr>
      <vt:lpstr>Look at the worksheet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 Evidence</dc:title>
  <dc:creator>WEAVER Rebecca</dc:creator>
  <cp:lastModifiedBy>MITCHELL William L</cp:lastModifiedBy>
  <cp:revision>7</cp:revision>
  <dcterms:created xsi:type="dcterms:W3CDTF">2023-01-18T11:07:09Z</dcterms:created>
  <dcterms:modified xsi:type="dcterms:W3CDTF">2023-07-21T14:13:35Z</dcterms:modified>
</cp:coreProperties>
</file>