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5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2699" autoAdjust="0"/>
  </p:normalViewPr>
  <p:slideViewPr>
    <p:cSldViewPr snapToGrid="0">
      <p:cViewPr varScale="1">
        <p:scale>
          <a:sx n="90" d="100"/>
          <a:sy n="90" d="100"/>
        </p:scale>
        <p:origin x="12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EBA6E-FC63-4D4C-BA87-666397C20E1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AF434-F71F-4883-B93A-90C38F6B4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93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AF434-F71F-4883-B93A-90C38F6B49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1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AF434-F71F-4883-B93A-90C38F6B49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1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AF434-F71F-4883-B93A-90C38F6B49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135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AF434-F71F-4883-B93A-90C38F6B49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6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2EA1F90-985F-48A6-A8CD-B87E63AF37F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2493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8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2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234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8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3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16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10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1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7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2EA1F90-985F-48A6-A8CD-B87E63AF37F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9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vectors/writing-write-writer-letter-41354/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4734-FE2D-4962-93B3-6C05CDFE8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613" y="648861"/>
            <a:ext cx="10686875" cy="404164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Surviving Evidence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9D06-214B-4D1B-8D89-BCAA636A6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192" y="5281873"/>
            <a:ext cx="1336969" cy="1404123"/>
          </a:xfrm>
          <a:prstGeom prst="snip2DiagRect">
            <a:avLst>
              <a:gd name="adj1" fmla="val 0"/>
              <a:gd name="adj2" fmla="val 20988"/>
            </a:avLst>
          </a:prstGeom>
        </p:spPr>
      </p:pic>
      <p:pic>
        <p:nvPicPr>
          <p:cNvPr id="6" name="Picture 5" descr="A picture containing grass, outdoor, sky, building&#10;&#10;Description automatically generated">
            <a:extLst>
              <a:ext uri="{FF2B5EF4-FFF2-40B4-BE49-F238E27FC236}">
                <a16:creationId xmlns:a16="http://schemas.microsoft.com/office/drawing/2014/main" id="{0BD7C839-AB9C-44D9-AEF3-E8C735902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61" y="282427"/>
            <a:ext cx="5055192" cy="284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12AA-57EF-48EC-BB3C-51085354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692485"/>
            <a:ext cx="9692640" cy="1325562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Learning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9BAB2-D2E6-477C-9816-5B92BF07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32" y="2047141"/>
            <a:ext cx="8595360" cy="113607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can identify the purpose of surviving evidence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90694F-6349-4C27-94FC-1D16EE75664A}"/>
              </a:ext>
            </a:extLst>
          </p:cNvPr>
          <p:cNvSpPr txBox="1">
            <a:spLocks/>
          </p:cNvSpPr>
          <p:nvPr/>
        </p:nvSpPr>
        <p:spPr>
          <a:xfrm>
            <a:off x="713232" y="2278511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Success Criteria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17A106-56FD-4B8E-87D8-BDB4C6C68CCD}"/>
              </a:ext>
            </a:extLst>
          </p:cNvPr>
          <p:cNvSpPr txBox="1">
            <a:spLocks/>
          </p:cNvSpPr>
          <p:nvPr/>
        </p:nvSpPr>
        <p:spPr>
          <a:xfrm>
            <a:off x="713231" y="3604073"/>
            <a:ext cx="9281374" cy="1772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Carefully observe and examine surviving evidence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Give suggestions for how the surviving evidence were once used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Draw and describe the surviving evidence in a scientific way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F21D8C-A836-4646-848B-F2CF9562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366" y="5972740"/>
            <a:ext cx="732173" cy="77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5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2CE5-F770-4F78-8A77-2335A859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76" y="-105082"/>
            <a:ext cx="9692640" cy="132556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4E7A1-FD8A-4B5C-8022-38B4492F5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6" y="1534226"/>
            <a:ext cx="10402536" cy="4802779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may these items be? Why? What do you think it was used for?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objects do we use today which people of the future will recognise as belonging to us?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BA024-D304-4883-8EFE-72C1C2A3C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366" y="5972740"/>
            <a:ext cx="732173" cy="772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15BF35-37E5-4741-B109-0A8C29E96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28" y="2360426"/>
            <a:ext cx="2213040" cy="2645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538C0F-9D5D-4CF5-A75C-C49A21E2D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217" y="2159240"/>
            <a:ext cx="1944793" cy="3048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E0F20-4C9B-4BBD-B211-31B1F1FD5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9017" y="2277255"/>
            <a:ext cx="3048264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14279A-397B-49D4-9E4E-EA13863F6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80" y="471867"/>
            <a:ext cx="2976410" cy="2266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8126DF-22F8-4755-9EFD-D997ED08A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052" y="291120"/>
            <a:ext cx="2641432" cy="2845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75FB8-D6F8-480C-A337-A51C39AD5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833" y="3973260"/>
            <a:ext cx="5413935" cy="2412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454D17-EF97-4D42-A929-F63D93427C05}"/>
              </a:ext>
            </a:extLst>
          </p:cNvPr>
          <p:cNvSpPr txBox="1"/>
          <p:nvPr/>
        </p:nvSpPr>
        <p:spPr>
          <a:xfrm>
            <a:off x="1084520" y="2844225"/>
            <a:ext cx="205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Helmet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90B4E-9519-4B84-AF80-14C3FAB8DDBA}"/>
              </a:ext>
            </a:extLst>
          </p:cNvPr>
          <p:cNvSpPr txBox="1"/>
          <p:nvPr/>
        </p:nvSpPr>
        <p:spPr>
          <a:xfrm>
            <a:off x="8400449" y="1175257"/>
            <a:ext cx="2721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Star of David badge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CDEC0-3BE4-48AD-8C7C-0B34F0C3E11C}"/>
              </a:ext>
            </a:extLst>
          </p:cNvPr>
          <p:cNvSpPr txBox="1"/>
          <p:nvPr/>
        </p:nvSpPr>
        <p:spPr>
          <a:xfrm>
            <a:off x="6998385" y="4641087"/>
            <a:ext cx="3868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Prisoner Train Carriage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F7AD62-6C2C-4E11-B522-DB9597CDE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236" y="6002051"/>
            <a:ext cx="73158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1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2CE5-F770-4F78-8A77-2335A859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5" y="-307329"/>
            <a:ext cx="9692640" cy="132556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Bunker vs Fortifications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4E7A1-FD8A-4B5C-8022-38B4492F5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5" y="1062476"/>
            <a:ext cx="10993444" cy="54376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bunker is a reinforced underground shelter, typically for use in wartime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BA024-D304-4883-8EFE-72C1C2A3C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366" y="5972740"/>
            <a:ext cx="732173" cy="772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125311-DCAA-4F47-BB73-4112D4918A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722"/>
          <a:stretch/>
        </p:blipFill>
        <p:spPr>
          <a:xfrm>
            <a:off x="7113395" y="4121471"/>
            <a:ext cx="2126297" cy="2592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5D4F4-0F71-4AFC-A6E1-3CE0465FC8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85" t="23411" r="34044" b="34573"/>
          <a:stretch/>
        </p:blipFill>
        <p:spPr>
          <a:xfrm>
            <a:off x="2484557" y="4440983"/>
            <a:ext cx="3210290" cy="2277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F49159-AE59-458B-B5F5-D4240CD43D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101" b="26729"/>
          <a:stretch/>
        </p:blipFill>
        <p:spPr>
          <a:xfrm>
            <a:off x="1179046" y="1685826"/>
            <a:ext cx="4321356" cy="1908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2334E-0B5D-46FC-8AEE-B3EA9360B3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395" r="9942"/>
          <a:stretch/>
        </p:blipFill>
        <p:spPr>
          <a:xfrm>
            <a:off x="6096000" y="1530199"/>
            <a:ext cx="2964814" cy="206426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2D205B-592D-4833-A862-55584ABC7F2D}"/>
              </a:ext>
            </a:extLst>
          </p:cNvPr>
          <p:cNvSpPr txBox="1">
            <a:spLocks/>
          </p:cNvSpPr>
          <p:nvPr/>
        </p:nvSpPr>
        <p:spPr>
          <a:xfrm>
            <a:off x="198125" y="3674050"/>
            <a:ext cx="10604554" cy="1056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fortification is a defensive wall or other reinforcement built to strengthen a place against attack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2CE5-F770-4F78-8A77-2335A859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76" y="554136"/>
            <a:ext cx="9692640" cy="132556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the worksheet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4E7A1-FD8A-4B5C-8022-38B4492F5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6" y="2701049"/>
            <a:ext cx="10402536" cy="3271691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Can you name these surviving pieces of evidence?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do they tell us about life at the time?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would they have been used for?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BA024-D304-4883-8EFE-72C1C2A3C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366" y="5972740"/>
            <a:ext cx="732173" cy="772292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BF9B535-3CBB-48E4-B4FB-22814CC34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92221" y="175875"/>
            <a:ext cx="1821091" cy="26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8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7C914-9613-4F2E-B2F3-B04B297AF7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13005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36057-3A59-4385-9450-312D56E2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09" y="380152"/>
            <a:ext cx="9692640" cy="1325562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2C1EC-EAEB-4F07-966A-52AFF86E5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366" y="5972740"/>
            <a:ext cx="732173" cy="77229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778C4-7065-429B-8908-2EE6C928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09" y="2126511"/>
            <a:ext cx="9070423" cy="43513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about life on Alderney from the surviving evidence?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do you think archaeologists look at surviving evidence? How would it help them?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should archaeologists try to recover all pieces of surviving evidence?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71775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F50F01D0D06B4EAE120F67A79CDF63" ma:contentTypeVersion="17" ma:contentTypeDescription="Create a new document." ma:contentTypeScope="" ma:versionID="865b468587d35eb11b7a3bbbb2c7d5de">
  <xsd:schema xmlns:xsd="http://www.w3.org/2001/XMLSchema" xmlns:xs="http://www.w3.org/2001/XMLSchema" xmlns:p="http://schemas.microsoft.com/office/2006/metadata/properties" xmlns:ns2="d0798d91-20b8-4132-9abd-07b086924918" xmlns:ns3="6960b1ab-b3af-4b63-b91e-b65fc7b23551" targetNamespace="http://schemas.microsoft.com/office/2006/metadata/properties" ma:root="true" ma:fieldsID="79258cd2e24960a09163ddcd3489a0c7" ns2:_="" ns3:_="">
    <xsd:import namespace="d0798d91-20b8-4132-9abd-07b086924918"/>
    <xsd:import namespace="6960b1ab-b3af-4b63-b91e-b65fc7b235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98d91-20b8-4132-9abd-07b086924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51cd1a-81c0-4f7e-8bca-7c9d41dcf3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0b1ab-b3af-4b63-b91e-b65fc7b235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787c20-be59-4438-9e88-687d7cbca0a2}" ma:internalName="TaxCatchAll" ma:showField="CatchAllData" ma:web="6960b1ab-b3af-4b63-b91e-b65fc7b235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5AD8BA-2C6D-4196-B7CC-1E82E209D1F3}"/>
</file>

<file path=customXml/itemProps2.xml><?xml version="1.0" encoding="utf-8"?>
<ds:datastoreItem xmlns:ds="http://schemas.openxmlformats.org/officeDocument/2006/customXml" ds:itemID="{C127688D-4877-456D-97DB-69E2268B3E10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194</Words>
  <Application>Microsoft Office PowerPoint</Application>
  <PresentationFormat>Widescreen</PresentationFormat>
  <Paragraphs>37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Schoolbook</vt:lpstr>
      <vt:lpstr>Wingdings 2</vt:lpstr>
      <vt:lpstr>View</vt:lpstr>
      <vt:lpstr>Surviving Evidence</vt:lpstr>
      <vt:lpstr>Learning Objective</vt:lpstr>
      <vt:lpstr>Introduction </vt:lpstr>
      <vt:lpstr>PowerPoint Presentation</vt:lpstr>
      <vt:lpstr>Bunker vs Fortifications</vt:lpstr>
      <vt:lpstr>Look at the worksheet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Surviving Evidence</dc:title>
  <dc:creator>WEAVER Rebecca</dc:creator>
  <cp:lastModifiedBy>WEAVER Rebecca</cp:lastModifiedBy>
  <cp:revision>8</cp:revision>
  <dcterms:created xsi:type="dcterms:W3CDTF">2023-01-23T11:32:01Z</dcterms:created>
  <dcterms:modified xsi:type="dcterms:W3CDTF">2023-01-25T12:44:01Z</dcterms:modified>
</cp:coreProperties>
</file>